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5" r:id="rId22"/>
    <p:sldId id="294" r:id="rId23"/>
    <p:sldId id="293" r:id="rId24"/>
    <p:sldId id="296" r:id="rId25"/>
    <p:sldId id="297" r:id="rId26"/>
    <p:sldId id="299" r:id="rId27"/>
    <p:sldId id="298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9FBF-76D8-4549-A9E4-5ECAA94EA357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5E470-03CE-4E4B-9211-03EADB9B3484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6784-AB76-4EC3-89D2-46D4C606ED14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5B52-91B1-4FA4-84A2-017058C2CFA7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1CD5D-54B7-4EFA-A2EB-3646FCFA8C8E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0F2E-11FE-43EC-A782-8787F7FB2B9E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D565-8DF3-4ECD-B920-74DDE8554572}" type="datetime1">
              <a:rPr lang="en-US" smtClean="0"/>
              <a:t>8/23/2011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17A3-6912-4047-B12D-E434C93548AC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50C-D908-40E3-96C2-487162FE9996}" type="datetime1">
              <a:rPr lang="en-US" smtClean="0"/>
              <a:t>8/23/2011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47AA-D394-4B05-B9FB-1B2C6DB25087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150-104C-4B1B-8809-747DFC28360B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A82BB-73D5-4741-8B03-B5AFBA6CBAD6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2619723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0150897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80526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67000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173705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11965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67000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28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26361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83907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43635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168005" y="18289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97149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839797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8661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719244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71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1410433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7059042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43635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168005" y="18289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97149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839797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8661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719244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471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968153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240931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43635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168005" y="18289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97149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839797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8661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719244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971496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63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810149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5411420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43635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168005" y="18289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97149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839797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694296" y="18084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971496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44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40694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856320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420429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18084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168005" y="18289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397149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839797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2694296" y="18084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971496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09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085320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0016343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20429" y="52207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971496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6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257940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2735056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420429" y="396517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971496" y="396517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853444" y="396517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25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705628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848880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971496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65221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49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797831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8260476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971496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65221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92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313691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6286257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971496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65221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420429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971496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84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847322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3408386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80526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67000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173705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11965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67000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80526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087805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32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623017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183707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971496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65221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62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1720812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7002256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3971496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65221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805669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420429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971496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754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4743487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344988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65221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971496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61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365577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717189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65221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971496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971496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59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5233495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055559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265221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429521" y="52549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3971496" y="52549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971496" y="39578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82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1300261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8356767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5221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97149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853444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420429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41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6685119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225665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5221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53444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97149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971496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542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443498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12197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5221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20429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97149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971496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782935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30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52977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180742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80526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67000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173705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11965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67000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80526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087805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436355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2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316600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8073469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978317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436355" y="53932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173705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11965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67000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844653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436355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705597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53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655611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890761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2378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11965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43635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85686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741992" y="51042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045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371645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977849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2378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11965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43635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85686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27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412800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520790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2378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11965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43635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85686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856863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436355" y="400691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57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4567660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291401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2378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411965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543635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85686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436355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19652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436355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701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5319578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911311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14643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2378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1168005" y="18289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18289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814779" y="525355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19652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436355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0533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539</TotalTime>
  <Words>297</Words>
  <Application>Microsoft Office PowerPoint</Application>
  <PresentationFormat>On-screen Show (4:3)</PresentationFormat>
  <Paragraphs>81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Mary Elizabeth Mendenhall</cp:lastModifiedBy>
  <cp:revision>30</cp:revision>
  <cp:lastPrinted>2011-07-24T03:45:41Z</cp:lastPrinted>
  <dcterms:created xsi:type="dcterms:W3CDTF">2011-07-24T03:35:18Z</dcterms:created>
  <dcterms:modified xsi:type="dcterms:W3CDTF">2011-08-23T23:37:31Z</dcterms:modified>
</cp:coreProperties>
</file>